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5A5684-0BEB-A093-CAE3-6089233F8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DEEB3A-C4A5-0733-8D1B-DC1045576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107D12-3515-5A29-CB1D-55F3F32D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36BD2-AB59-C1CF-9602-8BA2DB45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F42B5B-505A-E371-2A61-EB88BB598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0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91749-3CF0-5A96-7EF3-0371DE62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2B7651-0A76-B35F-165E-D2596C3DF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4630F-A365-AF14-AAFE-34770A2B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590B15-EFB7-0507-D03A-BD13B0AA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2F456A-E75C-D156-711F-93D0DA0F2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81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417BAE-1595-DA94-9100-BE1D8BF159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457214-0278-EFA8-3F40-AD0A954E1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ED5D82-5E01-B855-BE83-28F80D39C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7BB043-BCD8-86DD-B097-69C6B70B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47A6C4-3864-13E9-3199-F1C0D689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08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71C0D0-6C08-7623-9890-61F9B462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75BEBB-6E1C-A337-B21C-0F309807E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BA0F26-91D3-7691-6169-9AEDC21D6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C09B7D-6528-BE7E-8356-A3B8A676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8C816-6A19-9B93-6E6D-87A77622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97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6245B-12FD-40AC-E193-CBD7E51FA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7E34E7-B685-2765-D25D-30FC3DE91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D480CC-F9CA-7F75-276C-8684067B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ECB834-9770-FFED-2371-C7914287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EB56CC-7D1B-0939-0819-B24F4716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05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606B7-27CF-38EE-1A0F-13A33E20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5AF4FE-92A9-069C-9605-EBED9CA72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E26CDA-7BDB-19DB-E849-87A451A9C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07D4BA-62F7-5D74-D9FC-5D7BE1CE8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95A275-061C-1975-497F-8E3C39F6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54E1DE-71E2-B127-4B22-8A54E17D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2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CAEB2C-D7B5-A0E8-1E99-94780D35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3DE174-B369-AF07-D617-93CE98E04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175B7B-CE58-F1F6-7A75-8504059AD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DFCD88C-CC6F-EDDC-0CA0-54239A8A8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5BF1889-3494-D0B2-D9A0-0E60C0F12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8C6D09-ECF5-34CA-72D4-B16D3168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E4E2B1E-ABDD-8A59-98A2-15B01957D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7641A28-81E0-B8B4-FBE0-1F463249F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0155DE-334C-24D0-A444-5C6A4480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1CE922-80F2-FA23-112F-1745CA26A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1BDBCF5-0181-98E0-B063-F4060F4F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17FBF3-364D-0E10-38CB-4BCD7D4B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57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E3E0998-E93D-AD25-DF30-68354DE6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2BE97DA-EE76-BE9F-FF10-78FCFC795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8DD8F1-87CD-E0B7-E14E-49C9E4AF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79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45264B-31EE-DE3D-69C2-484D7305E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7A50DE-2A7C-C497-2392-FB61AEED9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AA6D5B-609A-B3FC-4BE1-46492A5C7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822232-88C7-C4CC-69FE-954047BF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6ECCC8-4380-C88E-E5B2-9B64AB375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39A033-4C12-1E9D-B519-7B7F0061D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3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DB468-056E-281E-24D6-3873242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92B201E-0A9B-FE8B-F633-F9EEDBB6C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285FA0-CD9F-C54B-80C8-116F7C700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1DB1C6-7A82-3323-1817-22A34EB4E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2841A9-838B-B099-9D79-6FAAB22B0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67FAEF-6D23-E198-68B0-CB446A58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7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AD44CD-B82E-9AB9-68E1-F1051C5BE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7132EA-5700-9AE3-7D5A-EE02CFFBC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0934E-0ADE-CA85-D506-043FD82605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4B590-2AF8-4FE6-B87F-892DAC4FE982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794624-F771-1CCA-A138-FF99AA76E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F6EF32-3B83-4870-86E8-F541841A7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45431-9C1F-4278-B2E1-6F201AE90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9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D06D52-B70E-E7D9-9682-CE5309AC2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21074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06676">
                  <a:extLst>
                    <a:ext uri="{9D8B030D-6E8A-4147-A177-3AD203B41FA5}">
                      <a16:colId xmlns:a16="http://schemas.microsoft.com/office/drawing/2014/main" val="1145806673"/>
                    </a:ext>
                  </a:extLst>
                </a:gridCol>
                <a:gridCol w="4671524">
                  <a:extLst>
                    <a:ext uri="{9D8B030D-6E8A-4147-A177-3AD203B41FA5}">
                      <a16:colId xmlns:a16="http://schemas.microsoft.com/office/drawing/2014/main" val="1444142520"/>
                    </a:ext>
                  </a:extLst>
                </a:gridCol>
                <a:gridCol w="4713800">
                  <a:extLst>
                    <a:ext uri="{9D8B030D-6E8A-4147-A177-3AD203B41FA5}">
                      <a16:colId xmlns:a16="http://schemas.microsoft.com/office/drawing/2014/main" val="454218834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ウゴービ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２本（２週間分）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４本（４週間分）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25674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0.25mg</a:t>
                      </a:r>
                      <a:endParaRPr kumimoji="1" lang="ja-JP" altLang="en-US" sz="4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4800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円（税込）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9600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円（税込）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71645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0.5mg</a:t>
                      </a:r>
                      <a:endParaRPr kumimoji="1" lang="ja-JP" altLang="en-US" sz="4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8500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17000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79599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1.0mg</a:t>
                      </a:r>
                      <a:endParaRPr kumimoji="1" lang="ja-JP" altLang="en-US" sz="4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14500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29000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40409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1.7mg</a:t>
                      </a:r>
                      <a:endParaRPr kumimoji="1" lang="ja-JP" altLang="en-US" sz="4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19000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38000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37590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2.4mg</a:t>
                      </a:r>
                      <a:endParaRPr kumimoji="1" lang="ja-JP" altLang="en-US" sz="4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24500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49000</a:t>
                      </a:r>
                      <a:r>
                        <a:rPr kumimoji="1" lang="ja-JP" altLang="en-US" sz="4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5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英輔 安成</dc:creator>
  <cp:lastModifiedBy>英輔 安成</cp:lastModifiedBy>
  <cp:revision>1</cp:revision>
  <dcterms:created xsi:type="dcterms:W3CDTF">2025-05-30T08:38:52Z</dcterms:created>
  <dcterms:modified xsi:type="dcterms:W3CDTF">2025-05-30T08:39:12Z</dcterms:modified>
</cp:coreProperties>
</file>